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BB9E2-2F07-47CE-8231-013B37B8C7F6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CC1AAFD-61A5-4833-8255-2BFE705E45A3}">
      <dgm:prSet/>
      <dgm:spPr/>
      <dgm:t>
        <a:bodyPr/>
        <a:lstStyle/>
        <a:p>
          <a:r>
            <a:rPr lang="en-US"/>
            <a:t>• Skills like writing, graphic design, or coding are in high demand.</a:t>
          </a:r>
        </a:p>
      </dgm:t>
    </dgm:pt>
    <dgm:pt modelId="{BB752755-348D-4884-83BE-150400F8CB64}" type="parTrans" cxnId="{A89D5DCE-1D8F-4C47-93CA-BD5D624763F4}">
      <dgm:prSet/>
      <dgm:spPr/>
      <dgm:t>
        <a:bodyPr/>
        <a:lstStyle/>
        <a:p>
          <a:endParaRPr lang="en-US"/>
        </a:p>
      </dgm:t>
    </dgm:pt>
    <dgm:pt modelId="{09884121-3821-4EB4-B987-385AFE6B94E8}" type="sibTrans" cxnId="{A89D5DCE-1D8F-4C47-93CA-BD5D624763F4}">
      <dgm:prSet/>
      <dgm:spPr/>
      <dgm:t>
        <a:bodyPr/>
        <a:lstStyle/>
        <a:p>
          <a:endParaRPr lang="en-US"/>
        </a:p>
      </dgm:t>
    </dgm:pt>
    <dgm:pt modelId="{2C7AC70A-C4EE-4E86-ACC3-9ADF0622AEA8}">
      <dgm:prSet/>
      <dgm:spPr/>
      <dgm:t>
        <a:bodyPr/>
        <a:lstStyle/>
        <a:p>
          <a:r>
            <a:rPr lang="en-US"/>
            <a:t>• Platforms like Upwork and Fiverr make it easy to find clients.</a:t>
          </a:r>
        </a:p>
      </dgm:t>
    </dgm:pt>
    <dgm:pt modelId="{ABACAC8E-974F-444F-853D-C90F292294AF}" type="parTrans" cxnId="{4D59E993-5E16-4D3E-891A-07279EBF601B}">
      <dgm:prSet/>
      <dgm:spPr/>
      <dgm:t>
        <a:bodyPr/>
        <a:lstStyle/>
        <a:p>
          <a:endParaRPr lang="en-US"/>
        </a:p>
      </dgm:t>
    </dgm:pt>
    <dgm:pt modelId="{BD3D50A5-30CE-4BAF-806F-706C31192BBE}" type="sibTrans" cxnId="{4D59E993-5E16-4D3E-891A-07279EBF601B}">
      <dgm:prSet/>
      <dgm:spPr/>
      <dgm:t>
        <a:bodyPr/>
        <a:lstStyle/>
        <a:p>
          <a:endParaRPr lang="en-US"/>
        </a:p>
      </dgm:t>
    </dgm:pt>
    <dgm:pt modelId="{21FF33CD-E866-4047-B330-D17064DA1AB6}" type="pres">
      <dgm:prSet presAssocID="{D00BB9E2-2F07-47CE-8231-013B37B8C7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0F8A0B-474E-DC43-B0D8-9E8485CF73C6}" type="pres">
      <dgm:prSet presAssocID="{ECC1AAFD-61A5-4833-8255-2BFE705E45A3}" presName="hierRoot1" presStyleCnt="0"/>
      <dgm:spPr/>
    </dgm:pt>
    <dgm:pt modelId="{E13DF84D-880F-1B4B-8674-AC3C7722EA9B}" type="pres">
      <dgm:prSet presAssocID="{ECC1AAFD-61A5-4833-8255-2BFE705E45A3}" presName="composite" presStyleCnt="0"/>
      <dgm:spPr/>
    </dgm:pt>
    <dgm:pt modelId="{F863D9E0-59F8-EF49-8D7D-983BF987C05E}" type="pres">
      <dgm:prSet presAssocID="{ECC1AAFD-61A5-4833-8255-2BFE705E45A3}" presName="background" presStyleLbl="node0" presStyleIdx="0" presStyleCnt="2"/>
      <dgm:spPr/>
    </dgm:pt>
    <dgm:pt modelId="{0A1E68C9-F90A-594C-A2C2-8B16A4224F63}" type="pres">
      <dgm:prSet presAssocID="{ECC1AAFD-61A5-4833-8255-2BFE705E45A3}" presName="text" presStyleLbl="fgAcc0" presStyleIdx="0" presStyleCnt="2">
        <dgm:presLayoutVars>
          <dgm:chPref val="3"/>
        </dgm:presLayoutVars>
      </dgm:prSet>
      <dgm:spPr/>
    </dgm:pt>
    <dgm:pt modelId="{CA9B1C48-5E9A-FA46-B26D-1B3CB94C0E9B}" type="pres">
      <dgm:prSet presAssocID="{ECC1AAFD-61A5-4833-8255-2BFE705E45A3}" presName="hierChild2" presStyleCnt="0"/>
      <dgm:spPr/>
    </dgm:pt>
    <dgm:pt modelId="{21DEA368-0B51-9340-BDDF-52157EEDFDF7}" type="pres">
      <dgm:prSet presAssocID="{2C7AC70A-C4EE-4E86-ACC3-9ADF0622AEA8}" presName="hierRoot1" presStyleCnt="0"/>
      <dgm:spPr/>
    </dgm:pt>
    <dgm:pt modelId="{7EAC885B-07AD-C64C-B4F8-5483D7535632}" type="pres">
      <dgm:prSet presAssocID="{2C7AC70A-C4EE-4E86-ACC3-9ADF0622AEA8}" presName="composite" presStyleCnt="0"/>
      <dgm:spPr/>
    </dgm:pt>
    <dgm:pt modelId="{44D46613-15D0-C244-82B7-F7C0B89EB344}" type="pres">
      <dgm:prSet presAssocID="{2C7AC70A-C4EE-4E86-ACC3-9ADF0622AEA8}" presName="background" presStyleLbl="node0" presStyleIdx="1" presStyleCnt="2"/>
      <dgm:spPr/>
    </dgm:pt>
    <dgm:pt modelId="{F4B92AED-034E-7B41-B22C-15EFE6582A22}" type="pres">
      <dgm:prSet presAssocID="{2C7AC70A-C4EE-4E86-ACC3-9ADF0622AEA8}" presName="text" presStyleLbl="fgAcc0" presStyleIdx="1" presStyleCnt="2">
        <dgm:presLayoutVars>
          <dgm:chPref val="3"/>
        </dgm:presLayoutVars>
      </dgm:prSet>
      <dgm:spPr/>
    </dgm:pt>
    <dgm:pt modelId="{1F79F339-797D-7348-9651-21E3419398E1}" type="pres">
      <dgm:prSet presAssocID="{2C7AC70A-C4EE-4E86-ACC3-9ADF0622AEA8}" presName="hierChild2" presStyleCnt="0"/>
      <dgm:spPr/>
    </dgm:pt>
  </dgm:ptLst>
  <dgm:cxnLst>
    <dgm:cxn modelId="{5F19C160-7D62-034D-8ACC-1FB15FCBC3BC}" type="presOf" srcId="{D00BB9E2-2F07-47CE-8231-013B37B8C7F6}" destId="{21FF33CD-E866-4047-B330-D17064DA1AB6}" srcOrd="0" destOrd="0" presId="urn:microsoft.com/office/officeart/2005/8/layout/hierarchy1"/>
    <dgm:cxn modelId="{4D59E993-5E16-4D3E-891A-07279EBF601B}" srcId="{D00BB9E2-2F07-47CE-8231-013B37B8C7F6}" destId="{2C7AC70A-C4EE-4E86-ACC3-9ADF0622AEA8}" srcOrd="1" destOrd="0" parTransId="{ABACAC8E-974F-444F-853D-C90F292294AF}" sibTransId="{BD3D50A5-30CE-4BAF-806F-706C31192BBE}"/>
    <dgm:cxn modelId="{E448A094-65BB-524D-95EC-F1D47D9A0DBC}" type="presOf" srcId="{2C7AC70A-C4EE-4E86-ACC3-9ADF0622AEA8}" destId="{F4B92AED-034E-7B41-B22C-15EFE6582A22}" srcOrd="0" destOrd="0" presId="urn:microsoft.com/office/officeart/2005/8/layout/hierarchy1"/>
    <dgm:cxn modelId="{22366CCC-BA8F-EC41-B75B-269A24E10966}" type="presOf" srcId="{ECC1AAFD-61A5-4833-8255-2BFE705E45A3}" destId="{0A1E68C9-F90A-594C-A2C2-8B16A4224F63}" srcOrd="0" destOrd="0" presId="urn:microsoft.com/office/officeart/2005/8/layout/hierarchy1"/>
    <dgm:cxn modelId="{A89D5DCE-1D8F-4C47-93CA-BD5D624763F4}" srcId="{D00BB9E2-2F07-47CE-8231-013B37B8C7F6}" destId="{ECC1AAFD-61A5-4833-8255-2BFE705E45A3}" srcOrd="0" destOrd="0" parTransId="{BB752755-348D-4884-83BE-150400F8CB64}" sibTransId="{09884121-3821-4EB4-B987-385AFE6B94E8}"/>
    <dgm:cxn modelId="{458357B6-C53A-5943-B6A6-FD3370F3082D}" type="presParOf" srcId="{21FF33CD-E866-4047-B330-D17064DA1AB6}" destId="{BD0F8A0B-474E-DC43-B0D8-9E8485CF73C6}" srcOrd="0" destOrd="0" presId="urn:microsoft.com/office/officeart/2005/8/layout/hierarchy1"/>
    <dgm:cxn modelId="{D7F8EC1F-0CFB-2946-8B9A-CBB7722941F0}" type="presParOf" srcId="{BD0F8A0B-474E-DC43-B0D8-9E8485CF73C6}" destId="{E13DF84D-880F-1B4B-8674-AC3C7722EA9B}" srcOrd="0" destOrd="0" presId="urn:microsoft.com/office/officeart/2005/8/layout/hierarchy1"/>
    <dgm:cxn modelId="{7859B760-789B-0F40-85D8-009192A52DB7}" type="presParOf" srcId="{E13DF84D-880F-1B4B-8674-AC3C7722EA9B}" destId="{F863D9E0-59F8-EF49-8D7D-983BF987C05E}" srcOrd="0" destOrd="0" presId="urn:microsoft.com/office/officeart/2005/8/layout/hierarchy1"/>
    <dgm:cxn modelId="{1A85ECD2-B519-FF4B-835E-A9265EA85403}" type="presParOf" srcId="{E13DF84D-880F-1B4B-8674-AC3C7722EA9B}" destId="{0A1E68C9-F90A-594C-A2C2-8B16A4224F63}" srcOrd="1" destOrd="0" presId="urn:microsoft.com/office/officeart/2005/8/layout/hierarchy1"/>
    <dgm:cxn modelId="{C80C75C4-CE9A-F34C-8B53-8E92D1A998DB}" type="presParOf" srcId="{BD0F8A0B-474E-DC43-B0D8-9E8485CF73C6}" destId="{CA9B1C48-5E9A-FA46-B26D-1B3CB94C0E9B}" srcOrd="1" destOrd="0" presId="urn:microsoft.com/office/officeart/2005/8/layout/hierarchy1"/>
    <dgm:cxn modelId="{712629AC-4E0C-5041-95FE-9AC3D6B2EF3B}" type="presParOf" srcId="{21FF33CD-E866-4047-B330-D17064DA1AB6}" destId="{21DEA368-0B51-9340-BDDF-52157EEDFDF7}" srcOrd="1" destOrd="0" presId="urn:microsoft.com/office/officeart/2005/8/layout/hierarchy1"/>
    <dgm:cxn modelId="{67FDAF6F-E52B-C848-9D6E-321796CCF349}" type="presParOf" srcId="{21DEA368-0B51-9340-BDDF-52157EEDFDF7}" destId="{7EAC885B-07AD-C64C-B4F8-5483D7535632}" srcOrd="0" destOrd="0" presId="urn:microsoft.com/office/officeart/2005/8/layout/hierarchy1"/>
    <dgm:cxn modelId="{1C2C726C-6C10-A246-8743-3FD45E21AB69}" type="presParOf" srcId="{7EAC885B-07AD-C64C-B4F8-5483D7535632}" destId="{44D46613-15D0-C244-82B7-F7C0B89EB344}" srcOrd="0" destOrd="0" presId="urn:microsoft.com/office/officeart/2005/8/layout/hierarchy1"/>
    <dgm:cxn modelId="{C37EF8C2-BCAF-714A-9295-4E6ECE330282}" type="presParOf" srcId="{7EAC885B-07AD-C64C-B4F8-5483D7535632}" destId="{F4B92AED-034E-7B41-B22C-15EFE6582A22}" srcOrd="1" destOrd="0" presId="urn:microsoft.com/office/officeart/2005/8/layout/hierarchy1"/>
    <dgm:cxn modelId="{FE8CDD94-0CAC-5E41-8C54-5A6F1CDC8833}" type="presParOf" srcId="{21DEA368-0B51-9340-BDDF-52157EEDFDF7}" destId="{1F79F339-797D-7348-9651-21E3419398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D89DA5-6505-4524-8BAA-74FB4FB24A3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DBB9C5E-EE11-41A3-9DF8-FDA2A3F9D23F}">
      <dgm:prSet/>
      <dgm:spPr/>
      <dgm:t>
        <a:bodyPr/>
        <a:lstStyle/>
        <a:p>
          <a:r>
            <a:rPr lang="en-US"/>
            <a:t>• Share your expertise in areas like fitness, finance, or career growth.</a:t>
          </a:r>
        </a:p>
      </dgm:t>
    </dgm:pt>
    <dgm:pt modelId="{4A59B1D9-6E91-4700-991F-FFDEACAC47AD}" type="parTrans" cxnId="{4E8300A3-C541-4462-BDF5-19A4AC5B9328}">
      <dgm:prSet/>
      <dgm:spPr/>
      <dgm:t>
        <a:bodyPr/>
        <a:lstStyle/>
        <a:p>
          <a:endParaRPr lang="en-US"/>
        </a:p>
      </dgm:t>
    </dgm:pt>
    <dgm:pt modelId="{8A73CA11-58C6-493A-A747-A9B50BB5F963}" type="sibTrans" cxnId="{4E8300A3-C541-4462-BDF5-19A4AC5B9328}">
      <dgm:prSet/>
      <dgm:spPr/>
      <dgm:t>
        <a:bodyPr/>
        <a:lstStyle/>
        <a:p>
          <a:endParaRPr lang="en-US"/>
        </a:p>
      </dgm:t>
    </dgm:pt>
    <dgm:pt modelId="{7433D808-8EC2-4010-A7C2-62AD7128D0F3}">
      <dgm:prSet/>
      <dgm:spPr/>
      <dgm:t>
        <a:bodyPr/>
        <a:lstStyle/>
        <a:p>
          <a:r>
            <a:rPr lang="en-US"/>
            <a:t>• Use online platforms to reach a global audience.</a:t>
          </a:r>
        </a:p>
      </dgm:t>
    </dgm:pt>
    <dgm:pt modelId="{DD64DC7D-AF89-4B62-8C0A-3957D535B85C}" type="parTrans" cxnId="{5DB112F8-B22E-49F8-AD82-74AFCA989177}">
      <dgm:prSet/>
      <dgm:spPr/>
      <dgm:t>
        <a:bodyPr/>
        <a:lstStyle/>
        <a:p>
          <a:endParaRPr lang="en-US"/>
        </a:p>
      </dgm:t>
    </dgm:pt>
    <dgm:pt modelId="{785A1600-8C5D-47CD-AB27-B0DC77ED4373}" type="sibTrans" cxnId="{5DB112F8-B22E-49F8-AD82-74AFCA989177}">
      <dgm:prSet/>
      <dgm:spPr/>
      <dgm:t>
        <a:bodyPr/>
        <a:lstStyle/>
        <a:p>
          <a:endParaRPr lang="en-US"/>
        </a:p>
      </dgm:t>
    </dgm:pt>
    <dgm:pt modelId="{C8034932-E2C4-44E5-80EE-A0A9D1EB12A6}" type="pres">
      <dgm:prSet presAssocID="{7DD89DA5-6505-4524-8BAA-74FB4FB24A32}" presName="root" presStyleCnt="0">
        <dgm:presLayoutVars>
          <dgm:dir/>
          <dgm:resizeHandles val="exact"/>
        </dgm:presLayoutVars>
      </dgm:prSet>
      <dgm:spPr/>
    </dgm:pt>
    <dgm:pt modelId="{BB94575C-CFF5-4269-B39C-76A84FF19E06}" type="pres">
      <dgm:prSet presAssocID="{FDBB9C5E-EE11-41A3-9DF8-FDA2A3F9D23F}" presName="compNode" presStyleCnt="0"/>
      <dgm:spPr/>
    </dgm:pt>
    <dgm:pt modelId="{FCCDF469-4FF5-43DF-B6F2-ABF3A8DFE28F}" type="pres">
      <dgm:prSet presAssocID="{FDBB9C5E-EE11-41A3-9DF8-FDA2A3F9D23F}" presName="bgRect" presStyleLbl="bgShp" presStyleIdx="0" presStyleCnt="2"/>
      <dgm:spPr/>
    </dgm:pt>
    <dgm:pt modelId="{AD615348-54AD-4029-B80E-14BAD2E4236E}" type="pres">
      <dgm:prSet presAssocID="{FDBB9C5E-EE11-41A3-9DF8-FDA2A3F9D23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205C7EFA-8A19-4FAC-870E-E4E67F3AB4F8}" type="pres">
      <dgm:prSet presAssocID="{FDBB9C5E-EE11-41A3-9DF8-FDA2A3F9D23F}" presName="spaceRect" presStyleCnt="0"/>
      <dgm:spPr/>
    </dgm:pt>
    <dgm:pt modelId="{5DAC92BF-818A-4C9D-8FF7-5CE209595E25}" type="pres">
      <dgm:prSet presAssocID="{FDBB9C5E-EE11-41A3-9DF8-FDA2A3F9D23F}" presName="parTx" presStyleLbl="revTx" presStyleIdx="0" presStyleCnt="2">
        <dgm:presLayoutVars>
          <dgm:chMax val="0"/>
          <dgm:chPref val="0"/>
        </dgm:presLayoutVars>
      </dgm:prSet>
      <dgm:spPr/>
    </dgm:pt>
    <dgm:pt modelId="{E36CF88B-E402-4D0B-A9F0-6D9E5F2EE634}" type="pres">
      <dgm:prSet presAssocID="{8A73CA11-58C6-493A-A747-A9B50BB5F963}" presName="sibTrans" presStyleCnt="0"/>
      <dgm:spPr/>
    </dgm:pt>
    <dgm:pt modelId="{2474F4F5-FEBF-479D-998A-6EC5D98E6812}" type="pres">
      <dgm:prSet presAssocID="{7433D808-8EC2-4010-A7C2-62AD7128D0F3}" presName="compNode" presStyleCnt="0"/>
      <dgm:spPr/>
    </dgm:pt>
    <dgm:pt modelId="{7D0D7BE3-84CB-43B3-AF27-E1A76D277003}" type="pres">
      <dgm:prSet presAssocID="{7433D808-8EC2-4010-A7C2-62AD7128D0F3}" presName="bgRect" presStyleLbl="bgShp" presStyleIdx="1" presStyleCnt="2"/>
      <dgm:spPr/>
    </dgm:pt>
    <dgm:pt modelId="{CA47025C-1458-4275-A849-65927C7F6F9E}" type="pres">
      <dgm:prSet presAssocID="{7433D808-8EC2-4010-A7C2-62AD7128D0F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A2050A2A-2493-41DD-AAB9-31EB27659DC8}" type="pres">
      <dgm:prSet presAssocID="{7433D808-8EC2-4010-A7C2-62AD7128D0F3}" presName="spaceRect" presStyleCnt="0"/>
      <dgm:spPr/>
    </dgm:pt>
    <dgm:pt modelId="{02D72784-9435-4543-902B-4921D6DD264E}" type="pres">
      <dgm:prSet presAssocID="{7433D808-8EC2-4010-A7C2-62AD7128D0F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8B7810C-4A22-469E-8459-E3E726F56474}" type="presOf" srcId="{7DD89DA5-6505-4524-8BAA-74FB4FB24A32}" destId="{C8034932-E2C4-44E5-80EE-A0A9D1EB12A6}" srcOrd="0" destOrd="0" presId="urn:microsoft.com/office/officeart/2018/2/layout/IconVerticalSolidList"/>
    <dgm:cxn modelId="{E3D49610-43A1-42E5-87EA-0053B4CE6D32}" type="presOf" srcId="{7433D808-8EC2-4010-A7C2-62AD7128D0F3}" destId="{02D72784-9435-4543-902B-4921D6DD264E}" srcOrd="0" destOrd="0" presId="urn:microsoft.com/office/officeart/2018/2/layout/IconVerticalSolidList"/>
    <dgm:cxn modelId="{FF7A5E74-981A-4D33-866B-38E58EB43965}" type="presOf" srcId="{FDBB9C5E-EE11-41A3-9DF8-FDA2A3F9D23F}" destId="{5DAC92BF-818A-4C9D-8FF7-5CE209595E25}" srcOrd="0" destOrd="0" presId="urn:microsoft.com/office/officeart/2018/2/layout/IconVerticalSolidList"/>
    <dgm:cxn modelId="{4E8300A3-C541-4462-BDF5-19A4AC5B9328}" srcId="{7DD89DA5-6505-4524-8BAA-74FB4FB24A32}" destId="{FDBB9C5E-EE11-41A3-9DF8-FDA2A3F9D23F}" srcOrd="0" destOrd="0" parTransId="{4A59B1D9-6E91-4700-991F-FFDEACAC47AD}" sibTransId="{8A73CA11-58C6-493A-A747-A9B50BB5F963}"/>
    <dgm:cxn modelId="{5DB112F8-B22E-49F8-AD82-74AFCA989177}" srcId="{7DD89DA5-6505-4524-8BAA-74FB4FB24A32}" destId="{7433D808-8EC2-4010-A7C2-62AD7128D0F3}" srcOrd="1" destOrd="0" parTransId="{DD64DC7D-AF89-4B62-8C0A-3957D535B85C}" sibTransId="{785A1600-8C5D-47CD-AB27-B0DC77ED4373}"/>
    <dgm:cxn modelId="{C9E1971F-904B-44A5-8290-B8A71503AD72}" type="presParOf" srcId="{C8034932-E2C4-44E5-80EE-A0A9D1EB12A6}" destId="{BB94575C-CFF5-4269-B39C-76A84FF19E06}" srcOrd="0" destOrd="0" presId="urn:microsoft.com/office/officeart/2018/2/layout/IconVerticalSolidList"/>
    <dgm:cxn modelId="{AC7A7D3E-FF69-416B-AE2F-E27D90D719A9}" type="presParOf" srcId="{BB94575C-CFF5-4269-B39C-76A84FF19E06}" destId="{FCCDF469-4FF5-43DF-B6F2-ABF3A8DFE28F}" srcOrd="0" destOrd="0" presId="urn:microsoft.com/office/officeart/2018/2/layout/IconVerticalSolidList"/>
    <dgm:cxn modelId="{8E7E8514-9F67-4DD2-859A-FFCDAC4F4E9F}" type="presParOf" srcId="{BB94575C-CFF5-4269-B39C-76A84FF19E06}" destId="{AD615348-54AD-4029-B80E-14BAD2E4236E}" srcOrd="1" destOrd="0" presId="urn:microsoft.com/office/officeart/2018/2/layout/IconVerticalSolidList"/>
    <dgm:cxn modelId="{82A30CCB-0D3C-4E17-BA37-30F5B6CF3953}" type="presParOf" srcId="{BB94575C-CFF5-4269-B39C-76A84FF19E06}" destId="{205C7EFA-8A19-4FAC-870E-E4E67F3AB4F8}" srcOrd="2" destOrd="0" presId="urn:microsoft.com/office/officeart/2018/2/layout/IconVerticalSolidList"/>
    <dgm:cxn modelId="{491FB711-8A02-471D-929F-536E23FE3644}" type="presParOf" srcId="{BB94575C-CFF5-4269-B39C-76A84FF19E06}" destId="{5DAC92BF-818A-4C9D-8FF7-5CE209595E25}" srcOrd="3" destOrd="0" presId="urn:microsoft.com/office/officeart/2018/2/layout/IconVerticalSolidList"/>
    <dgm:cxn modelId="{A2334C4D-9CE8-4905-8859-4CE95D1E2C13}" type="presParOf" srcId="{C8034932-E2C4-44E5-80EE-A0A9D1EB12A6}" destId="{E36CF88B-E402-4D0B-A9F0-6D9E5F2EE634}" srcOrd="1" destOrd="0" presId="urn:microsoft.com/office/officeart/2018/2/layout/IconVerticalSolidList"/>
    <dgm:cxn modelId="{51C9963B-7866-4D6F-9250-0613912F10E2}" type="presParOf" srcId="{C8034932-E2C4-44E5-80EE-A0A9D1EB12A6}" destId="{2474F4F5-FEBF-479D-998A-6EC5D98E6812}" srcOrd="2" destOrd="0" presId="urn:microsoft.com/office/officeart/2018/2/layout/IconVerticalSolidList"/>
    <dgm:cxn modelId="{D4C4575F-BF05-4B0F-8C5E-EA8221DBF031}" type="presParOf" srcId="{2474F4F5-FEBF-479D-998A-6EC5D98E6812}" destId="{7D0D7BE3-84CB-43B3-AF27-E1A76D277003}" srcOrd="0" destOrd="0" presId="urn:microsoft.com/office/officeart/2018/2/layout/IconVerticalSolidList"/>
    <dgm:cxn modelId="{3432AC6F-37F8-4527-8178-3CC9884AC0D9}" type="presParOf" srcId="{2474F4F5-FEBF-479D-998A-6EC5D98E6812}" destId="{CA47025C-1458-4275-A849-65927C7F6F9E}" srcOrd="1" destOrd="0" presId="urn:microsoft.com/office/officeart/2018/2/layout/IconVerticalSolidList"/>
    <dgm:cxn modelId="{570D6E9A-9F74-4C36-AB90-F21B674A454B}" type="presParOf" srcId="{2474F4F5-FEBF-479D-998A-6EC5D98E6812}" destId="{A2050A2A-2493-41DD-AAB9-31EB27659DC8}" srcOrd="2" destOrd="0" presId="urn:microsoft.com/office/officeart/2018/2/layout/IconVerticalSolidList"/>
    <dgm:cxn modelId="{A6458CCA-2A35-4B28-8949-20F3B345CC2B}" type="presParOf" srcId="{2474F4F5-FEBF-479D-998A-6EC5D98E6812}" destId="{02D72784-9435-4543-902B-4921D6DD26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D9E0-59F8-EF49-8D7D-983BF987C05E}">
      <dsp:nvSpPr>
        <dsp:cNvPr id="0" name=""/>
        <dsp:cNvSpPr/>
      </dsp:nvSpPr>
      <dsp:spPr>
        <a:xfrm>
          <a:off x="728" y="736464"/>
          <a:ext cx="2557409" cy="1623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1E68C9-F90A-594C-A2C2-8B16A4224F63}">
      <dsp:nvSpPr>
        <dsp:cNvPr id="0" name=""/>
        <dsp:cNvSpPr/>
      </dsp:nvSpPr>
      <dsp:spPr>
        <a:xfrm>
          <a:off x="284885" y="1006413"/>
          <a:ext cx="2557409" cy="1623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Skills like writing, graphic design, or coding are in high demand.</a:t>
          </a:r>
        </a:p>
      </dsp:txBody>
      <dsp:txXfrm>
        <a:off x="332449" y="1053977"/>
        <a:ext cx="2462281" cy="1528827"/>
      </dsp:txXfrm>
    </dsp:sp>
    <dsp:sp modelId="{44D46613-15D0-C244-82B7-F7C0B89EB344}">
      <dsp:nvSpPr>
        <dsp:cNvPr id="0" name=""/>
        <dsp:cNvSpPr/>
      </dsp:nvSpPr>
      <dsp:spPr>
        <a:xfrm>
          <a:off x="3126451" y="736464"/>
          <a:ext cx="2557409" cy="16239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B92AED-034E-7B41-B22C-15EFE6582A22}">
      <dsp:nvSpPr>
        <dsp:cNvPr id="0" name=""/>
        <dsp:cNvSpPr/>
      </dsp:nvSpPr>
      <dsp:spPr>
        <a:xfrm>
          <a:off x="3410608" y="1006413"/>
          <a:ext cx="2557409" cy="1623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Platforms like Upwork and Fiverr make it easy to find clients.</a:t>
          </a:r>
        </a:p>
      </dsp:txBody>
      <dsp:txXfrm>
        <a:off x="3458172" y="1053977"/>
        <a:ext cx="2462281" cy="1528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DF469-4FF5-43DF-B6F2-ABF3A8DFE28F}">
      <dsp:nvSpPr>
        <dsp:cNvPr id="0" name=""/>
        <dsp:cNvSpPr/>
      </dsp:nvSpPr>
      <dsp:spPr>
        <a:xfrm>
          <a:off x="0" y="864376"/>
          <a:ext cx="4417265" cy="15957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15348-54AD-4029-B80E-14BAD2E4236E}">
      <dsp:nvSpPr>
        <dsp:cNvPr id="0" name=""/>
        <dsp:cNvSpPr/>
      </dsp:nvSpPr>
      <dsp:spPr>
        <a:xfrm>
          <a:off x="482721" y="1223425"/>
          <a:ext cx="877674" cy="8776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C92BF-818A-4C9D-8FF7-5CE209595E25}">
      <dsp:nvSpPr>
        <dsp:cNvPr id="0" name=""/>
        <dsp:cNvSpPr/>
      </dsp:nvSpPr>
      <dsp:spPr>
        <a:xfrm>
          <a:off x="1843117" y="864376"/>
          <a:ext cx="2574147" cy="1595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886" tIns="168886" rIns="168886" bIns="16888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• Share your expertise in areas like fitness, finance, or career growth.</a:t>
          </a:r>
        </a:p>
      </dsp:txBody>
      <dsp:txXfrm>
        <a:off x="1843117" y="864376"/>
        <a:ext cx="2574147" cy="1595772"/>
      </dsp:txXfrm>
    </dsp:sp>
    <dsp:sp modelId="{7D0D7BE3-84CB-43B3-AF27-E1A76D277003}">
      <dsp:nvSpPr>
        <dsp:cNvPr id="0" name=""/>
        <dsp:cNvSpPr/>
      </dsp:nvSpPr>
      <dsp:spPr>
        <a:xfrm>
          <a:off x="0" y="2859092"/>
          <a:ext cx="4417265" cy="15957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7025C-1458-4275-A849-65927C7F6F9E}">
      <dsp:nvSpPr>
        <dsp:cNvPr id="0" name=""/>
        <dsp:cNvSpPr/>
      </dsp:nvSpPr>
      <dsp:spPr>
        <a:xfrm>
          <a:off x="482721" y="3218140"/>
          <a:ext cx="877674" cy="8776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72784-9435-4543-902B-4921D6DD264E}">
      <dsp:nvSpPr>
        <dsp:cNvPr id="0" name=""/>
        <dsp:cNvSpPr/>
      </dsp:nvSpPr>
      <dsp:spPr>
        <a:xfrm>
          <a:off x="1843117" y="2859092"/>
          <a:ext cx="2574147" cy="1595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886" tIns="168886" rIns="168886" bIns="16888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• Use online platforms to reach a global audience.</a:t>
          </a:r>
        </a:p>
      </dsp:txBody>
      <dsp:txXfrm>
        <a:off x="1843117" y="2859092"/>
        <a:ext cx="2574147" cy="1595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1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4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2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0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8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5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4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5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2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52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2257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D8F4B8D-CB62-49AA-BBC9-BFBF0FA43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11A20E-F906-44AF-9B8C-5C7607ED2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89F2FE7-0776-45FC-BA50-B33FD5272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28EA0B-064B-42ED-AEB7-E2B518F58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815A55-8D70-457A-807A-8497E4EB2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595076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409685-E4D7-4C17-A7A6-C7C411192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6410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B97CD4-5E08-4372-8A06-C645E5701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3461" y="3262852"/>
            <a:ext cx="311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47E635D-C3B4-465B-AF24-991B6BF6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0623D0-396B-499E-BBFB-C17F1BB0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30" name="Picture 29" descr="Digital numbers and graphs">
            <a:extLst>
              <a:ext uri="{FF2B5EF4-FFF2-40B4-BE49-F238E27FC236}">
                <a16:creationId xmlns:a16="http://schemas.microsoft.com/office/drawing/2014/main" id="{2BD522D3-FC21-DD31-2791-A7D2FFF0BB2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rcRect l="11002" r="-2" b="-2"/>
          <a:stretch/>
        </p:blipFill>
        <p:spPr>
          <a:xfrm>
            <a:off x="14973" y="-2"/>
            <a:ext cx="9143772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4E56C4B-C9E0-4F01-AF43-E69279A06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CCFC05F-DF0D-4B1B-8FD8-51B508CBC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31" y="0"/>
            <a:ext cx="8421669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C654A17-56DA-4921-A42B-DE255FA66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040" y="3428998"/>
            <a:ext cx="4362018" cy="2623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5700"/>
              <a:t>Businesses to Start to Make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319" y="2268786"/>
            <a:ext cx="4257486" cy="1160213"/>
          </a:xfrm>
        </p:spPr>
        <p:txBody>
          <a:bodyPr vert="horz" lIns="91440" tIns="0" rIns="91440" bIns="45720" rtlCol="0" anchor="b">
            <a:normAutofit/>
          </a:bodyPr>
          <a:lstStyle/>
          <a:p>
            <a:pPr marL="0" indent="0" algn="r" defTabSz="914400">
              <a:spcBef>
                <a:spcPts val="500"/>
              </a:spcBef>
              <a:spcAft>
                <a:spcPts val="600"/>
              </a:spcAft>
              <a:buNone/>
            </a:pPr>
            <a:r>
              <a:rPr lang="en-US" sz="1700"/>
              <a:t>Top Profitable Ideas for Aspiring Entrepreneurs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8D38CD-0EDB-4F76-8057-4B5DB929A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B11B29-EF6F-42C7-93A1-48318D1CA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70A8C6-618B-4CF2-8FA0-D74E83FC1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C78763A-FBBD-431D-8924-F2EEB5ABD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C8600E-A90D-4391-BD5F-72E3E293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06" y="808056"/>
            <a:ext cx="3152523" cy="1077229"/>
          </a:xfrm>
        </p:spPr>
        <p:txBody>
          <a:bodyPr>
            <a:normAutofit/>
          </a:bodyPr>
          <a:lstStyle/>
          <a:p>
            <a:pPr algn="l"/>
            <a:r>
              <a:t>Conclusion</a:t>
            </a:r>
            <a:endParaRPr lang="en-US"/>
          </a:p>
        </p:txBody>
      </p:sp>
      <p:pic>
        <p:nvPicPr>
          <p:cNvPr id="5" name="Picture 4" descr="A group of yellow figures and a red figure on the other side">
            <a:extLst>
              <a:ext uri="{FF2B5EF4-FFF2-40B4-BE49-F238E27FC236}">
                <a16:creationId xmlns:a16="http://schemas.microsoft.com/office/drawing/2014/main" id="{4CC72ABE-8CCC-B64C-6CD3-144296B7D8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163" r="15541" b="-2"/>
          <a:stretch/>
        </p:blipFill>
        <p:spPr>
          <a:xfrm>
            <a:off x="754050" y="227"/>
            <a:ext cx="331803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BBAF736-8EC6-4E9E-8598-7E85BB62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105" y="2052116"/>
            <a:ext cx="3152524" cy="3997828"/>
          </a:xfrm>
        </p:spPr>
        <p:txBody>
          <a:bodyPr>
            <a:normAutofit/>
          </a:bodyPr>
          <a:lstStyle/>
          <a:p>
            <a:r>
              <a:rPr lang="en-US" sz="1600"/>
              <a:t>Choose a business idea that aligns with your skills and interests.</a:t>
            </a:r>
          </a:p>
          <a:p>
            <a:r>
              <a:rPr lang="en-US" sz="1600"/>
              <a:t>Focus on providing value, and financial success will follow.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04E956-6F55-42E8-A02D-E4BF8D4B5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27581" y="985292"/>
            <a:ext cx="1008989" cy="1345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6" y="1022548"/>
            <a:ext cx="5968748" cy="1308063"/>
          </a:xfrm>
        </p:spPr>
        <p:txBody>
          <a:bodyPr anchor="b">
            <a:normAutofit/>
          </a:bodyPr>
          <a:lstStyle/>
          <a:p>
            <a:pPr algn="l"/>
            <a:r>
              <a:rPr lang="en-US" sz="3800">
                <a:solidFill>
                  <a:srgbClr val="1F2D29"/>
                </a:solidFill>
              </a:rPr>
              <a:t>Introduction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199" y="2641604"/>
            <a:ext cx="5716205" cy="3443107"/>
          </a:xfrm>
        </p:spPr>
        <p:txBody>
          <a:bodyPr anchor="t">
            <a:normAutofit/>
          </a:bodyPr>
          <a:lstStyle/>
          <a:p>
            <a:r>
              <a:rPr lang="en-US" sz="1400">
                <a:solidFill>
                  <a:srgbClr val="1F2D29"/>
                </a:solidFill>
              </a:rPr>
              <a:t>Entrepreneurship opens the door to financial freedom.</a:t>
            </a:r>
          </a:p>
          <a:p>
            <a:r>
              <a:rPr lang="en-US" sz="1400">
                <a:solidFill>
                  <a:srgbClr val="1F2D29"/>
                </a:solidFill>
              </a:rPr>
              <a:t>Discover lucrative business ideas to start and succeed.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6" y="808056"/>
            <a:ext cx="5968748" cy="1077229"/>
          </a:xfrm>
        </p:spPr>
        <p:txBody>
          <a:bodyPr>
            <a:normAutofit/>
          </a:bodyPr>
          <a:lstStyle/>
          <a:p>
            <a:pPr algn="l"/>
            <a:r>
              <a:t>Idea 1: Freelance Services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F30B3D-2BFF-98A3-BEBF-D554D97223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620655"/>
              </p:ext>
            </p:extLst>
          </p:nvPr>
        </p:nvGraphicFramePr>
        <p:xfrm>
          <a:off x="1958856" y="2367883"/>
          <a:ext cx="5968747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8D38CD-0EDB-4F76-8057-4B5DB929A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B11B29-EF6F-42C7-93A1-48318D1CA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70A8C6-618B-4CF2-8FA0-D74E83FC1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C78763A-FBBD-431D-8924-F2EEB5ABD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C8600E-A90D-4391-BD5F-72E3E293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06" y="808056"/>
            <a:ext cx="3152523" cy="1077229"/>
          </a:xfrm>
        </p:spPr>
        <p:txBody>
          <a:bodyPr>
            <a:normAutofit/>
          </a:bodyPr>
          <a:lstStyle/>
          <a:p>
            <a:pPr algn="l"/>
            <a:r>
              <a:t>Idea 2: E-Commerce Store</a:t>
            </a:r>
            <a:endParaRPr lang="en-US"/>
          </a:p>
        </p:txBody>
      </p:sp>
      <p:pic>
        <p:nvPicPr>
          <p:cNvPr id="5" name="Picture 4" descr="Abstract blurred background of department store">
            <a:extLst>
              <a:ext uri="{FF2B5EF4-FFF2-40B4-BE49-F238E27FC236}">
                <a16:creationId xmlns:a16="http://schemas.microsoft.com/office/drawing/2014/main" id="{79756335-99EA-B929-960B-788DCAF5FE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896" r="39808" b="-2"/>
          <a:stretch/>
        </p:blipFill>
        <p:spPr>
          <a:xfrm>
            <a:off x="754050" y="227"/>
            <a:ext cx="331803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BBAF736-8EC6-4E9E-8598-7E85BB62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105" y="2052116"/>
            <a:ext cx="3152524" cy="3997828"/>
          </a:xfrm>
        </p:spPr>
        <p:txBody>
          <a:bodyPr>
            <a:normAutofit/>
          </a:bodyPr>
          <a:lstStyle/>
          <a:p>
            <a:r>
              <a:rPr lang="en-US" sz="1600"/>
              <a:t>• Sell products online through platforms like Shopify or Amazon.</a:t>
            </a:r>
          </a:p>
          <a:p>
            <a:r>
              <a:rPr lang="en-US" sz="1600"/>
              <a:t>• Focus on trending niches like eco-friendly items or handmade goods.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04E956-6F55-42E8-A02D-E4BF8D4B5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8D38CD-0EDB-4F76-8057-4B5DB929A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B11B29-EF6F-42C7-93A1-48318D1CA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70A8C6-618B-4CF2-8FA0-D74E83FC1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C78763A-FBBD-431D-8924-F2EEB5ABD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C8600E-A90D-4391-BD5F-72E3E293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06" y="808056"/>
            <a:ext cx="3152523" cy="1077229"/>
          </a:xfrm>
        </p:spPr>
        <p:txBody>
          <a:bodyPr>
            <a:normAutofit/>
          </a:bodyPr>
          <a:lstStyle/>
          <a:p>
            <a:pPr algn="l"/>
            <a:r>
              <a:t>Idea 3: Digital Marketing Agency</a:t>
            </a:r>
            <a:endParaRPr lang="en-US"/>
          </a:p>
        </p:txBody>
      </p:sp>
      <p:pic>
        <p:nvPicPr>
          <p:cNvPr id="5" name="Picture 4" descr="Scribbles on a notebook">
            <a:extLst>
              <a:ext uri="{FF2B5EF4-FFF2-40B4-BE49-F238E27FC236}">
                <a16:creationId xmlns:a16="http://schemas.microsoft.com/office/drawing/2014/main" id="{4F3604EB-E0B4-669D-AE63-D8B09741AB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023" r="38835" b="-1"/>
          <a:stretch/>
        </p:blipFill>
        <p:spPr>
          <a:xfrm>
            <a:off x="754050" y="227"/>
            <a:ext cx="331803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BBAF736-8EC6-4E9E-8598-7E85BB62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105" y="2052116"/>
            <a:ext cx="3152524" cy="3997828"/>
          </a:xfrm>
        </p:spPr>
        <p:txBody>
          <a:bodyPr>
            <a:normAutofit/>
          </a:bodyPr>
          <a:lstStyle/>
          <a:p>
            <a:r>
              <a:rPr lang="en-US" sz="1600"/>
              <a:t>• Help businesses grow their online presence.</a:t>
            </a:r>
          </a:p>
          <a:p>
            <a:r>
              <a:rPr lang="en-US" sz="1600"/>
              <a:t>• Services include social media management, SEO, and advertising.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04E956-6F55-42E8-A02D-E4BF8D4B5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74" y="-2718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51" y="0"/>
            <a:ext cx="4895112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053" y="808056"/>
            <a:ext cx="3740216" cy="1077229"/>
          </a:xfrm>
        </p:spPr>
        <p:txBody>
          <a:bodyPr>
            <a:normAutofit/>
          </a:bodyPr>
          <a:lstStyle/>
          <a:p>
            <a:pPr algn="l"/>
            <a:r>
              <a:t>Idea 4: Dropshipping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054" y="2052116"/>
            <a:ext cx="3676161" cy="3997828"/>
          </a:xfrm>
        </p:spPr>
        <p:txBody>
          <a:bodyPr>
            <a:normAutofit/>
          </a:bodyPr>
          <a:lstStyle/>
          <a:p>
            <a:r>
              <a:rPr lang="en-US" sz="1600"/>
              <a:t>• Start an online store without holding inventory.</a:t>
            </a:r>
          </a:p>
          <a:p>
            <a:r>
              <a:rPr lang="en-US" sz="1600"/>
              <a:t>• Partner with suppliers who handle shipping directly to customers.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20477" y="0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oxes On Rack In Warehouse">
            <a:extLst>
              <a:ext uri="{FF2B5EF4-FFF2-40B4-BE49-F238E27FC236}">
                <a16:creationId xmlns:a16="http://schemas.microsoft.com/office/drawing/2014/main" id="{292EDB71-02ED-21FF-ADFA-481AAAA607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699" r="28305" b="-2"/>
          <a:stretch/>
        </p:blipFill>
        <p:spPr>
          <a:xfrm>
            <a:off x="5650992" y="227"/>
            <a:ext cx="349277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79" y="0"/>
            <a:ext cx="348722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6717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893" y="1064365"/>
            <a:ext cx="2142436" cy="3313671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Idea 5: Personal Coaching or Consulting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576" y="0"/>
            <a:ext cx="3429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7860AF-4FC8-E88E-8715-92791A2179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353108"/>
              </p:ext>
            </p:extLst>
          </p:nvPr>
        </p:nvGraphicFramePr>
        <p:xfrm>
          <a:off x="4130386" y="897534"/>
          <a:ext cx="4417265" cy="531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8D38CD-0EDB-4F76-8057-4B5DB929A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B11B29-EF6F-42C7-93A1-48318D1CA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70A8C6-618B-4CF2-8FA0-D74E83FC1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C78763A-FBBD-431D-8924-F2EEB5ABD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C8600E-A90D-4391-BD5F-72E3E293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06" y="808056"/>
            <a:ext cx="3152523" cy="1077229"/>
          </a:xfrm>
        </p:spPr>
        <p:txBody>
          <a:bodyPr>
            <a:normAutofit/>
          </a:bodyPr>
          <a:lstStyle/>
          <a:p>
            <a:pPr algn="l"/>
            <a:r>
              <a:t>Idea 6: Content Creation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B105A4-DB34-2065-32DF-81E3A6C987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354" r="37431"/>
          <a:stretch/>
        </p:blipFill>
        <p:spPr>
          <a:xfrm>
            <a:off x="754050" y="227"/>
            <a:ext cx="331803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BBAF736-8EC6-4E9E-8598-7E85BB62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105" y="2052116"/>
            <a:ext cx="3152524" cy="3997828"/>
          </a:xfrm>
        </p:spPr>
        <p:txBody>
          <a:bodyPr>
            <a:normAutofit/>
          </a:bodyPr>
          <a:lstStyle/>
          <a:p>
            <a:r>
              <a:rPr lang="en-US" sz="1600"/>
              <a:t>• Monetize your passion for creating videos, blogs, or podcasts.</a:t>
            </a:r>
          </a:p>
          <a:p>
            <a:r>
              <a:rPr lang="en-US" sz="1600"/>
              <a:t>• Earn through ads, sponsorships, or subscriber platforms like Patreon.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04E956-6F55-42E8-A02D-E4BF8D4B5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8D38CD-0EDB-4F76-8057-4B5DB929A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2400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B11B29-EF6F-42C7-93A1-48318D1CA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5" y="2105202"/>
            <a:ext cx="7020154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70A8C6-618B-4CF2-8FA0-D74E83FC1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C78763A-FBBD-431D-8924-F2EEB5ABD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13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C8600E-A90D-4391-BD5F-72E3E293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9" y="0"/>
            <a:ext cx="77835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06" y="808056"/>
            <a:ext cx="3152523" cy="1077229"/>
          </a:xfrm>
        </p:spPr>
        <p:txBody>
          <a:bodyPr>
            <a:normAutofit/>
          </a:bodyPr>
          <a:lstStyle/>
          <a:p>
            <a:pPr algn="l"/>
            <a:r>
              <a:t>Idea 7: Real Estate Investing</a:t>
            </a:r>
            <a:endParaRPr lang="en-US"/>
          </a:p>
        </p:txBody>
      </p:sp>
      <p:pic>
        <p:nvPicPr>
          <p:cNvPr id="5" name="Picture 4" descr="A midsection of a person holding a miniature house">
            <a:extLst>
              <a:ext uri="{FF2B5EF4-FFF2-40B4-BE49-F238E27FC236}">
                <a16:creationId xmlns:a16="http://schemas.microsoft.com/office/drawing/2014/main" id="{7CD44917-3C3A-6EC0-CD51-9DE63678D4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595" r="33924" b="-1"/>
          <a:stretch/>
        </p:blipFill>
        <p:spPr>
          <a:xfrm>
            <a:off x="754050" y="227"/>
            <a:ext cx="331803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BBAF736-8EC6-4E9E-8598-7E85BB62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31" y="0"/>
            <a:ext cx="3428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105" y="2052116"/>
            <a:ext cx="3152524" cy="3997828"/>
          </a:xfrm>
        </p:spPr>
        <p:txBody>
          <a:bodyPr>
            <a:normAutofit/>
          </a:bodyPr>
          <a:lstStyle/>
          <a:p>
            <a:r>
              <a:rPr lang="en-US" sz="1600"/>
              <a:t>• Start with small investments in rental properties or real estate crowdfunding.</a:t>
            </a:r>
          </a:p>
          <a:p>
            <a:r>
              <a:rPr lang="en-US" sz="1600"/>
              <a:t>• Earn through rental income or property appreciation.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04E956-6F55-42E8-A02D-E4BF8D4B5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40749" y="-2718"/>
            <a:ext cx="20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13</TotalTime>
  <Words>257</Words>
  <Application>Microsoft Macintosh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MS Shell Dlg 2</vt:lpstr>
      <vt:lpstr>Wingdings</vt:lpstr>
      <vt:lpstr>Wingdings 3</vt:lpstr>
      <vt:lpstr>Madison</vt:lpstr>
      <vt:lpstr>Businesses to Start to Make Money</vt:lpstr>
      <vt:lpstr>Introduction</vt:lpstr>
      <vt:lpstr>Idea 1: Freelance Services</vt:lpstr>
      <vt:lpstr>Idea 2: E-Commerce Store</vt:lpstr>
      <vt:lpstr>Idea 3: Digital Marketing Agency</vt:lpstr>
      <vt:lpstr>Idea 4: Dropshipping</vt:lpstr>
      <vt:lpstr>Idea 5: Personal Coaching or Consulting</vt:lpstr>
      <vt:lpstr>Idea 6: Content Creation</vt:lpstr>
      <vt:lpstr>Idea 7: Real Estate Investing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Moquisha Mack</cp:lastModifiedBy>
  <cp:revision>2</cp:revision>
  <dcterms:created xsi:type="dcterms:W3CDTF">2013-01-27T09:14:16Z</dcterms:created>
  <dcterms:modified xsi:type="dcterms:W3CDTF">2024-12-11T18:36:37Z</dcterms:modified>
  <cp:category/>
</cp:coreProperties>
</file>